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"/>
  </p:sldMasterIdLst>
  <p:notesMasterIdLst>
    <p:notesMasterId r:id="rId15"/>
  </p:notesMasterIdLst>
  <p:sldIdLst>
    <p:sldId id="258" r:id="rId9"/>
    <p:sldId id="264" r:id="rId10"/>
    <p:sldId id="259" r:id="rId11"/>
    <p:sldId id="260" r:id="rId12"/>
    <p:sldId id="261" r:id="rId13"/>
    <p:sldId id="262" r:id="rId14"/>
  </p:sldIdLst>
  <p:sldSz cx="10693400" cy="7561263"/>
  <p:notesSz cx="9906000" cy="14351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B"/>
    <a:srgbClr val="FBF7EF"/>
    <a:srgbClr val="F6EEDE"/>
    <a:srgbClr val="EAEAEA"/>
    <a:srgbClr val="C5FFDC"/>
    <a:srgbClr val="A80000"/>
    <a:srgbClr val="BA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102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05" tIns="69302" rIns="138605" bIns="69302" numCol="1" anchor="t" anchorCtr="0" compatLnSpc="1">
            <a:prstTxWarp prst="textNoShape">
              <a:avLst/>
            </a:prstTxWarp>
          </a:bodyPr>
          <a:lstStyle>
            <a:lvl1pPr defTabSz="1385888">
              <a:defRPr sz="1800"/>
            </a:lvl1pPr>
          </a:lstStyle>
          <a:p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813" y="0"/>
            <a:ext cx="4292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05" tIns="69302" rIns="138605" bIns="69302" numCol="1" anchor="t" anchorCtr="0" compatLnSpc="1">
            <a:prstTxWarp prst="textNoShape">
              <a:avLst/>
            </a:prstTxWarp>
          </a:bodyPr>
          <a:lstStyle>
            <a:lvl1pPr algn="r" defTabSz="1385888">
              <a:defRPr sz="1800"/>
            </a:lvl1pPr>
          </a:lstStyle>
          <a:p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1076325"/>
            <a:ext cx="7610475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6816725"/>
            <a:ext cx="792480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05" tIns="69302" rIns="138605" bIns="693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0275"/>
            <a:ext cx="4292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05" tIns="69302" rIns="138605" bIns="69302" numCol="1" anchor="b" anchorCtr="0" compatLnSpc="1">
            <a:prstTxWarp prst="textNoShape">
              <a:avLst/>
            </a:prstTxWarp>
          </a:bodyPr>
          <a:lstStyle>
            <a:lvl1pPr defTabSz="1385888">
              <a:defRPr sz="1800"/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813" y="13630275"/>
            <a:ext cx="4292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05" tIns="69302" rIns="138605" bIns="69302" numCol="1" anchor="b" anchorCtr="0" compatLnSpc="1">
            <a:prstTxWarp prst="textNoShape">
              <a:avLst/>
            </a:prstTxWarp>
          </a:bodyPr>
          <a:lstStyle>
            <a:lvl1pPr algn="r" defTabSz="1385888">
              <a:defRPr sz="1800"/>
            </a:lvl1pPr>
          </a:lstStyle>
          <a:p>
            <a:fld id="{5C423C06-E864-432D-9677-0679170C3936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754938" y="1079500"/>
            <a:ext cx="2344737" cy="5830888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19138" y="1079500"/>
            <a:ext cx="6883400" cy="5830888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8275" y="2517775"/>
            <a:ext cx="42545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845175" y="2517775"/>
            <a:ext cx="42545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10688638" cy="7558088"/>
          </a:xfrm>
          <a:prstGeom prst="rect">
            <a:avLst/>
          </a:prstGeom>
          <a:solidFill>
            <a:srgbClr val="FBF7E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/>
            <a:endParaRPr lang="da-DK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2517775"/>
            <a:ext cx="86614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a-DK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7558088" cy="180975"/>
          </a:xfrm>
          <a:prstGeom prst="rect">
            <a:avLst/>
          </a:prstGeom>
          <a:solidFill>
            <a:srgbClr val="A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444625" y="7381875"/>
            <a:ext cx="9248775" cy="179388"/>
          </a:xfrm>
          <a:prstGeom prst="rect">
            <a:avLst/>
          </a:prstGeom>
          <a:solidFill>
            <a:srgbClr val="A8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79500"/>
            <a:ext cx="9356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a-DK" smtClean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7566025" y="7197725"/>
            <a:ext cx="3130550" cy="360363"/>
          </a:xfrm>
          <a:prstGeom prst="rect">
            <a:avLst/>
          </a:prstGeom>
          <a:solidFill>
            <a:srgbClr val="A8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1042988"/>
            <a:endParaRPr lang="da-DK" sz="1000"/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8343900" y="7261225"/>
            <a:ext cx="19653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1042988"/>
            <a:r>
              <a:rPr lang="da-DK" sz="1000">
                <a:solidFill>
                  <a:schemeClr val="bg1"/>
                </a:solidFill>
              </a:rPr>
              <a:t>Landsorganisationen i Danmark</a:t>
            </a:r>
          </a:p>
        </p:txBody>
      </p:sp>
      <p:graphicFrame>
        <p:nvGraphicFramePr>
          <p:cNvPr id="1060" name="Object 36"/>
          <p:cNvGraphicFramePr>
            <a:graphicFrameLocks noChangeAspect="1"/>
          </p:cNvGraphicFramePr>
          <p:nvPr/>
        </p:nvGraphicFramePr>
        <p:xfrm>
          <a:off x="7920038" y="7199313"/>
          <a:ext cx="285750" cy="285750"/>
        </p:xfrm>
        <a:graphic>
          <a:graphicData uri="http://schemas.openxmlformats.org/presentationml/2006/ole">
            <p:oleObj spid="_x0000_s1060" name="Image" r:id="rId14" imgW="1078903" imgH="1078903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9pPr>
    </p:titleStyle>
    <p:bodyStyle>
      <a:lvl1pPr marL="390525" indent="-390525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2pPr>
      <a:lvl3pPr marL="1303338" indent="-260350" algn="l" defTabSz="1042988" rtl="0" eaLnBrk="1" fontAlgn="base" hangingPunct="1">
        <a:lnSpc>
          <a:spcPts val="2400"/>
        </a:lnSpc>
        <a:spcBef>
          <a:spcPct val="20000"/>
        </a:spcBef>
        <a:spcAft>
          <a:spcPct val="0"/>
        </a:spcAft>
        <a:defRPr sz="2100">
          <a:solidFill>
            <a:schemeClr val="tx1"/>
          </a:solidFill>
          <a:latin typeface="+mn-lt"/>
        </a:defRPr>
      </a:lvl3pPr>
      <a:lvl4pPr marL="1825625" indent="-260350" algn="l" defTabSz="1042988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Arial" charset="0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Lindoe</a:t>
            </a:r>
            <a:r>
              <a:rPr lang="da-DK" dirty="0" smtClean="0"/>
              <a:t> Offshore </a:t>
            </a:r>
            <a:r>
              <a:rPr lang="da-DK" smtClean="0"/>
              <a:t>Renewable </a:t>
            </a:r>
            <a:r>
              <a:rPr lang="da-DK" dirty="0" smtClean="0"/>
              <a:t>Centre</a:t>
            </a:r>
            <a:endParaRPr lang="da-DK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Trade union </a:t>
            </a:r>
            <a:r>
              <a:rPr lang="da-DK" dirty="0" err="1" smtClean="0"/>
              <a:t>perspectives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The Danish </a:t>
            </a:r>
            <a:r>
              <a:rPr lang="da-DK" dirty="0" err="1" smtClean="0"/>
              <a:t>shipyards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Creation</a:t>
            </a:r>
            <a:r>
              <a:rPr lang="da-DK" dirty="0" smtClean="0"/>
              <a:t> of new green jobs</a:t>
            </a:r>
          </a:p>
          <a:p>
            <a:endParaRPr lang="da-DK" dirty="0"/>
          </a:p>
          <a:p>
            <a:r>
              <a:rPr lang="da-DK" dirty="0" err="1" smtClean="0"/>
              <a:t>Possibility</a:t>
            </a:r>
            <a:r>
              <a:rPr lang="da-DK" dirty="0" smtClean="0"/>
              <a:t> of </a:t>
            </a:r>
            <a:r>
              <a:rPr lang="da-DK" dirty="0" err="1" smtClean="0"/>
              <a:t>attracting</a:t>
            </a:r>
            <a:r>
              <a:rPr lang="da-DK" dirty="0" smtClean="0"/>
              <a:t> </a:t>
            </a:r>
            <a:r>
              <a:rPr lang="da-DK" dirty="0" err="1" smtClean="0"/>
              <a:t>industries</a:t>
            </a:r>
            <a:r>
              <a:rPr lang="da-DK" dirty="0" smtClean="0"/>
              <a:t> and </a:t>
            </a:r>
            <a:r>
              <a:rPr lang="da-DK" dirty="0" err="1" smtClean="0"/>
              <a:t>production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Research and </a:t>
            </a:r>
            <a:r>
              <a:rPr lang="da-DK" dirty="0" err="1" smtClean="0"/>
              <a:t>competitiveness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 </a:t>
            </a:r>
            <a:r>
              <a:rPr lang="da-DK" dirty="0" err="1" smtClean="0"/>
              <a:t>few</a:t>
            </a:r>
            <a:r>
              <a:rPr lang="da-DK" dirty="0" smtClean="0"/>
              <a:t> data </a:t>
            </a:r>
            <a:r>
              <a:rPr lang="da-DK" dirty="0" err="1" smtClean="0"/>
              <a:t>on</a:t>
            </a:r>
            <a:r>
              <a:rPr lang="da-DK" dirty="0" smtClean="0"/>
              <a:t> LORC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LORC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established</a:t>
            </a:r>
            <a:r>
              <a:rPr lang="da-DK" dirty="0" smtClean="0"/>
              <a:t> in </a:t>
            </a:r>
            <a:r>
              <a:rPr lang="da-DK" dirty="0" err="1" smtClean="0"/>
              <a:t>October</a:t>
            </a:r>
            <a:r>
              <a:rPr lang="da-DK" dirty="0" smtClean="0"/>
              <a:t> 2009</a:t>
            </a:r>
            <a:br>
              <a:rPr lang="da-DK" dirty="0" smtClean="0"/>
            </a:br>
            <a:endParaRPr lang="da-DK" dirty="0" smtClean="0"/>
          </a:p>
          <a:p>
            <a:pPr lvl="0"/>
            <a:r>
              <a:rPr lang="da-DK" dirty="0" smtClean="0"/>
              <a:t>The ambition is to </a:t>
            </a:r>
            <a:r>
              <a:rPr lang="da-DK" dirty="0" err="1" smtClean="0"/>
              <a:t>contribute</a:t>
            </a:r>
            <a:r>
              <a:rPr lang="da-DK" dirty="0" smtClean="0"/>
              <a:t> to a new </a:t>
            </a:r>
            <a:r>
              <a:rPr lang="da-DK" dirty="0" err="1" smtClean="0"/>
              <a:t>industrial</a:t>
            </a:r>
            <a:r>
              <a:rPr lang="da-DK" dirty="0" smtClean="0"/>
              <a:t> </a:t>
            </a:r>
            <a:r>
              <a:rPr lang="da-DK" dirty="0" err="1" smtClean="0"/>
              <a:t>adventure</a:t>
            </a:r>
            <a:r>
              <a:rPr lang="da-DK" dirty="0" smtClean="0"/>
              <a:t> </a:t>
            </a:r>
            <a:r>
              <a:rPr lang="da-DK" dirty="0" err="1" smtClean="0"/>
              <a:t>within</a:t>
            </a:r>
            <a:r>
              <a:rPr lang="da-DK" dirty="0" smtClean="0"/>
              <a:t> offshore </a:t>
            </a:r>
            <a:r>
              <a:rPr lang="da-DK" dirty="0" err="1" smtClean="0"/>
              <a:t>wind</a:t>
            </a:r>
            <a:r>
              <a:rPr lang="da-DK" dirty="0" smtClean="0"/>
              <a:t> turbines</a:t>
            </a:r>
            <a:br>
              <a:rPr lang="da-DK" dirty="0" smtClean="0"/>
            </a:br>
            <a:endParaRPr lang="da-DK" dirty="0" smtClean="0"/>
          </a:p>
          <a:p>
            <a:pPr lvl="0"/>
            <a:r>
              <a:rPr lang="da-DK" dirty="0" smtClean="0"/>
              <a:t>The </a:t>
            </a:r>
            <a:r>
              <a:rPr lang="da-DK" dirty="0" err="1" smtClean="0"/>
              <a:t>board</a:t>
            </a:r>
            <a:r>
              <a:rPr lang="da-DK" dirty="0" smtClean="0"/>
              <a:t> </a:t>
            </a:r>
            <a:r>
              <a:rPr lang="da-DK" dirty="0" err="1" smtClean="0"/>
              <a:t>consists</a:t>
            </a:r>
            <a:r>
              <a:rPr lang="da-DK" dirty="0" smtClean="0"/>
              <a:t> of </a:t>
            </a:r>
            <a:r>
              <a:rPr lang="da-DK" dirty="0" err="1" smtClean="0"/>
              <a:t>representatives</a:t>
            </a:r>
            <a:r>
              <a:rPr lang="da-DK" dirty="0" smtClean="0"/>
              <a:t> from the </a:t>
            </a:r>
            <a:r>
              <a:rPr lang="da-DK" dirty="0" err="1" smtClean="0"/>
              <a:t>biggest</a:t>
            </a:r>
            <a:r>
              <a:rPr lang="da-DK" dirty="0" smtClean="0"/>
              <a:t> </a:t>
            </a:r>
            <a:r>
              <a:rPr lang="da-DK" dirty="0" err="1" smtClean="0"/>
              <a:t>energy</a:t>
            </a:r>
            <a:r>
              <a:rPr lang="da-DK" dirty="0" smtClean="0"/>
              <a:t> </a:t>
            </a:r>
            <a:r>
              <a:rPr lang="da-DK" dirty="0" err="1" smtClean="0"/>
              <a:t>companies</a:t>
            </a:r>
            <a:r>
              <a:rPr lang="da-DK" dirty="0" smtClean="0"/>
              <a:t>, a </a:t>
            </a:r>
            <a:r>
              <a:rPr lang="da-DK" dirty="0" err="1" smtClean="0"/>
              <a:t>university</a:t>
            </a:r>
            <a:r>
              <a:rPr lang="da-DK" dirty="0" smtClean="0"/>
              <a:t> etc.</a:t>
            </a:r>
            <a:br>
              <a:rPr lang="da-DK" dirty="0" smtClean="0"/>
            </a:br>
            <a:endParaRPr lang="da-DK" dirty="0" smtClean="0"/>
          </a:p>
          <a:p>
            <a:pPr lvl="0"/>
            <a:r>
              <a:rPr lang="da-DK" dirty="0" smtClean="0"/>
              <a:t>The </a:t>
            </a:r>
            <a:r>
              <a:rPr lang="da-DK" dirty="0" err="1" smtClean="0"/>
              <a:t>chairman</a:t>
            </a:r>
            <a:r>
              <a:rPr lang="da-DK" dirty="0" smtClean="0"/>
              <a:t> is former Prime Minister Poul Nyrup Rasmussen.</a:t>
            </a:r>
          </a:p>
          <a:p>
            <a:pPr lvl="0"/>
            <a:r>
              <a:rPr lang="da-DK" dirty="0" smtClean="0"/>
              <a:t>The LORC </a:t>
            </a:r>
            <a:r>
              <a:rPr lang="da-DK" dirty="0" err="1" smtClean="0"/>
              <a:t>Council</a:t>
            </a:r>
            <a:r>
              <a:rPr lang="da-DK" dirty="0" smtClean="0"/>
              <a:t>– a </a:t>
            </a:r>
            <a:r>
              <a:rPr lang="da-DK" dirty="0" err="1" smtClean="0"/>
              <a:t>consultative</a:t>
            </a:r>
            <a:r>
              <a:rPr lang="da-DK" dirty="0" smtClean="0"/>
              <a:t> </a:t>
            </a:r>
            <a:r>
              <a:rPr lang="da-DK" dirty="0" err="1" smtClean="0"/>
              <a:t>body</a:t>
            </a:r>
            <a:r>
              <a:rPr lang="da-DK" dirty="0" smtClean="0"/>
              <a:t> has </a:t>
            </a:r>
            <a:r>
              <a:rPr lang="da-DK" dirty="0" err="1" smtClean="0"/>
              <a:t>among</a:t>
            </a:r>
            <a:r>
              <a:rPr lang="da-DK" dirty="0" smtClean="0"/>
              <a:t> </a:t>
            </a:r>
            <a:r>
              <a:rPr lang="da-DK" dirty="0" err="1" smtClean="0"/>
              <a:t>others</a:t>
            </a:r>
            <a:r>
              <a:rPr lang="da-DK" dirty="0" smtClean="0"/>
              <a:t> </a:t>
            </a:r>
            <a:r>
              <a:rPr lang="da-DK" dirty="0" err="1" smtClean="0"/>
              <a:t>representatives</a:t>
            </a:r>
            <a:r>
              <a:rPr lang="da-DK" dirty="0" smtClean="0"/>
              <a:t> f rom the </a:t>
            </a:r>
            <a:r>
              <a:rPr lang="da-DK" dirty="0" err="1" smtClean="0"/>
              <a:t>trade</a:t>
            </a:r>
            <a:r>
              <a:rPr lang="da-DK" dirty="0" smtClean="0"/>
              <a:t> unions and </a:t>
            </a:r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 smtClean="0"/>
              <a:t>authorities</a:t>
            </a:r>
            <a:r>
              <a:rPr lang="da-DK" dirty="0" smtClean="0"/>
              <a:t> </a:t>
            </a:r>
            <a:br>
              <a:rPr lang="da-DK" dirty="0" smtClean="0"/>
            </a:br>
            <a:endParaRPr lang="da-DK" dirty="0" smtClean="0"/>
          </a:p>
          <a:p>
            <a:pPr lvl="0"/>
            <a:r>
              <a:rPr lang="da-DK" dirty="0" smtClean="0"/>
              <a:t>LORC has </a:t>
            </a:r>
            <a:r>
              <a:rPr lang="da-DK" dirty="0" err="1" smtClean="0"/>
              <a:t>received</a:t>
            </a:r>
            <a:r>
              <a:rPr lang="da-DK" dirty="0" smtClean="0"/>
              <a:t> </a:t>
            </a:r>
            <a:r>
              <a:rPr lang="da-DK" dirty="0" err="1" smtClean="0"/>
              <a:t>app</a:t>
            </a:r>
            <a:r>
              <a:rPr lang="da-DK" dirty="0" smtClean="0"/>
              <a:t> </a:t>
            </a:r>
            <a:r>
              <a:rPr lang="da-DK" dirty="0" err="1" smtClean="0"/>
              <a:t>received</a:t>
            </a:r>
            <a:r>
              <a:rPr lang="da-DK" dirty="0" smtClean="0"/>
              <a:t> 5 million Euro in public </a:t>
            </a:r>
            <a:r>
              <a:rPr lang="da-DK" dirty="0" err="1" smtClean="0"/>
              <a:t>funding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Background</a:t>
            </a:r>
            <a:r>
              <a:rPr lang="da-DK" dirty="0" smtClean="0"/>
              <a:t> for the </a:t>
            </a:r>
            <a:r>
              <a:rPr lang="da-DK" dirty="0" err="1" smtClean="0"/>
              <a:t>creation</a:t>
            </a:r>
            <a:r>
              <a:rPr lang="da-DK" dirty="0" smtClean="0"/>
              <a:t> of LORC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The </a:t>
            </a:r>
            <a:r>
              <a:rPr lang="da-DK" dirty="0" err="1" smtClean="0"/>
              <a:t>closure</a:t>
            </a:r>
            <a:r>
              <a:rPr lang="da-DK" dirty="0" smtClean="0"/>
              <a:t> of the </a:t>
            </a:r>
            <a:r>
              <a:rPr lang="da-DK" dirty="0" err="1" smtClean="0"/>
              <a:t>shipyard</a:t>
            </a:r>
            <a:r>
              <a:rPr lang="da-DK" dirty="0" smtClean="0"/>
              <a:t> </a:t>
            </a:r>
            <a:r>
              <a:rPr lang="da-DK" dirty="0" err="1" smtClean="0"/>
              <a:t>Lindø</a:t>
            </a:r>
            <a:r>
              <a:rPr lang="da-DK" dirty="0" smtClean="0"/>
              <a:t> and the </a:t>
            </a:r>
            <a:r>
              <a:rPr lang="da-DK" dirty="0" err="1" smtClean="0"/>
              <a:t>loss</a:t>
            </a:r>
            <a:r>
              <a:rPr lang="da-DK" dirty="0" smtClean="0"/>
              <a:t> of </a:t>
            </a:r>
            <a:r>
              <a:rPr lang="da-DK" dirty="0" err="1" smtClean="0"/>
              <a:t>thousands</a:t>
            </a:r>
            <a:r>
              <a:rPr lang="da-DK" dirty="0" smtClean="0"/>
              <a:t> of jobs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2,500 </a:t>
            </a:r>
            <a:r>
              <a:rPr lang="da-DK" dirty="0" err="1" smtClean="0"/>
              <a:t>were</a:t>
            </a:r>
            <a:r>
              <a:rPr lang="da-DK" dirty="0" smtClean="0"/>
              <a:t> </a:t>
            </a:r>
            <a:r>
              <a:rPr lang="da-DK" dirty="0" err="1" smtClean="0"/>
              <a:t>directly</a:t>
            </a:r>
            <a:r>
              <a:rPr lang="da-DK" dirty="0" smtClean="0"/>
              <a:t> </a:t>
            </a:r>
            <a:r>
              <a:rPr lang="da-DK" dirty="0" err="1" smtClean="0"/>
              <a:t>employed</a:t>
            </a:r>
            <a:r>
              <a:rPr lang="da-DK" dirty="0" smtClean="0"/>
              <a:t> at </a:t>
            </a:r>
            <a:r>
              <a:rPr lang="da-DK" dirty="0" err="1" smtClean="0"/>
              <a:t>Lindø</a:t>
            </a:r>
            <a:r>
              <a:rPr lang="da-DK" dirty="0" smtClean="0"/>
              <a:t> – </a:t>
            </a:r>
            <a:r>
              <a:rPr lang="da-DK" dirty="0" err="1" smtClean="0"/>
              <a:t>Lindø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close</a:t>
            </a:r>
            <a:r>
              <a:rPr lang="da-DK" dirty="0" smtClean="0"/>
              <a:t> </a:t>
            </a:r>
            <a:r>
              <a:rPr lang="da-DK" dirty="0" err="1" smtClean="0"/>
              <a:t>completely</a:t>
            </a:r>
            <a:r>
              <a:rPr lang="da-DK" dirty="0" smtClean="0"/>
              <a:t> as a </a:t>
            </a:r>
            <a:r>
              <a:rPr lang="da-DK" dirty="0" err="1" smtClean="0"/>
              <a:t>shipyard</a:t>
            </a:r>
            <a:r>
              <a:rPr lang="da-DK" dirty="0" smtClean="0"/>
              <a:t> </a:t>
            </a:r>
            <a:r>
              <a:rPr lang="da-DK" dirty="0" err="1" smtClean="0"/>
              <a:t>next</a:t>
            </a:r>
            <a:r>
              <a:rPr lang="da-DK" dirty="0" smtClean="0"/>
              <a:t> </a:t>
            </a:r>
            <a:r>
              <a:rPr lang="da-DK" dirty="0" err="1" smtClean="0"/>
              <a:t>year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Dilemma for the Danish </a:t>
            </a:r>
            <a:r>
              <a:rPr lang="da-DK" dirty="0" err="1" smtClean="0"/>
              <a:t>trade</a:t>
            </a:r>
            <a:r>
              <a:rPr lang="da-DK" dirty="0" smtClean="0"/>
              <a:t> unions: hold </a:t>
            </a:r>
            <a:r>
              <a:rPr lang="da-DK" dirty="0" err="1" smtClean="0"/>
              <a:t>on</a:t>
            </a:r>
            <a:r>
              <a:rPr lang="da-DK" dirty="0" smtClean="0"/>
              <a:t> to jobs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no</a:t>
            </a:r>
            <a:r>
              <a:rPr lang="da-DK" dirty="0" smtClean="0"/>
              <a:t> future – </a:t>
            </a:r>
            <a:r>
              <a:rPr lang="da-DK" dirty="0" err="1" smtClean="0"/>
              <a:t>or</a:t>
            </a:r>
            <a:r>
              <a:rPr lang="da-DK" dirty="0" smtClean="0"/>
              <a:t> </a:t>
            </a:r>
            <a:r>
              <a:rPr lang="da-DK" dirty="0" err="1" smtClean="0"/>
              <a:t>thinking</a:t>
            </a:r>
            <a:r>
              <a:rPr lang="da-DK" dirty="0" smtClean="0"/>
              <a:t> </a:t>
            </a:r>
            <a:r>
              <a:rPr lang="da-DK" dirty="0" err="1" smtClean="0"/>
              <a:t>ahead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some</a:t>
            </a:r>
            <a:r>
              <a:rPr lang="da-DK" dirty="0" smtClean="0"/>
              <a:t> negative </a:t>
            </a:r>
            <a:r>
              <a:rPr lang="da-DK" dirty="0" err="1" smtClean="0"/>
              <a:t>consequenses</a:t>
            </a:r>
            <a:r>
              <a:rPr lang="da-DK" dirty="0" smtClean="0"/>
              <a:t> </a:t>
            </a:r>
            <a:r>
              <a:rPr lang="da-DK" dirty="0" err="1" smtClean="0"/>
              <a:t>here</a:t>
            </a:r>
            <a:r>
              <a:rPr lang="da-DK" dirty="0" smtClean="0"/>
              <a:t> and </a:t>
            </a:r>
            <a:r>
              <a:rPr lang="da-DK" dirty="0" err="1" smtClean="0"/>
              <a:t>now</a:t>
            </a:r>
            <a:r>
              <a:rPr lang="da-DK" dirty="0" smtClean="0"/>
              <a:t>??</a:t>
            </a:r>
            <a:br>
              <a:rPr lang="da-DK" dirty="0" smtClean="0"/>
            </a:b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is LORC?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Priwate</a:t>
            </a:r>
            <a:r>
              <a:rPr lang="da-DK" dirty="0" smtClean="0"/>
              <a:t> </a:t>
            </a:r>
            <a:r>
              <a:rPr lang="da-DK" dirty="0" err="1" smtClean="0"/>
              <a:t>owned</a:t>
            </a:r>
            <a:r>
              <a:rPr lang="da-DK" dirty="0" smtClean="0"/>
              <a:t> – private </a:t>
            </a:r>
            <a:r>
              <a:rPr lang="da-DK" dirty="0" err="1" smtClean="0"/>
              <a:t>financed</a:t>
            </a:r>
            <a:r>
              <a:rPr lang="da-DK" dirty="0" smtClean="0"/>
              <a:t> –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some</a:t>
            </a:r>
            <a:r>
              <a:rPr lang="da-DK" dirty="0" smtClean="0"/>
              <a:t> public </a:t>
            </a:r>
            <a:r>
              <a:rPr lang="da-DK" dirty="0" err="1" smtClean="0"/>
              <a:t>funding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Test center, </a:t>
            </a:r>
            <a:r>
              <a:rPr lang="da-DK" dirty="0" err="1" smtClean="0"/>
              <a:t>development</a:t>
            </a:r>
            <a:r>
              <a:rPr lang="da-DK" dirty="0" smtClean="0"/>
              <a:t> center, research center</a:t>
            </a:r>
          </a:p>
          <a:p>
            <a:endParaRPr lang="da-DK" dirty="0" smtClean="0"/>
          </a:p>
          <a:p>
            <a:r>
              <a:rPr lang="da-DK" dirty="0" err="1" smtClean="0"/>
              <a:t>Unique</a:t>
            </a:r>
            <a:r>
              <a:rPr lang="da-DK" dirty="0" smtClean="0"/>
              <a:t> </a:t>
            </a:r>
            <a:r>
              <a:rPr lang="da-DK" dirty="0" err="1" smtClean="0"/>
              <a:t>testing</a:t>
            </a:r>
            <a:r>
              <a:rPr lang="da-DK" dirty="0" smtClean="0"/>
              <a:t> </a:t>
            </a:r>
            <a:r>
              <a:rPr lang="da-DK" dirty="0" err="1" smtClean="0"/>
              <a:t>facilities</a:t>
            </a:r>
            <a:r>
              <a:rPr lang="da-DK" dirty="0" smtClean="0"/>
              <a:t> –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attract</a:t>
            </a:r>
            <a:r>
              <a:rPr lang="da-DK" dirty="0" smtClean="0"/>
              <a:t> </a:t>
            </a:r>
            <a:r>
              <a:rPr lang="da-DK" dirty="0" err="1" smtClean="0"/>
              <a:t>production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To </a:t>
            </a:r>
            <a:r>
              <a:rPr lang="da-DK" dirty="0" err="1" smtClean="0"/>
              <a:t>fill</a:t>
            </a:r>
            <a:r>
              <a:rPr lang="da-DK" dirty="0" smtClean="0"/>
              <a:t> in the </a:t>
            </a:r>
            <a:r>
              <a:rPr lang="da-DK" dirty="0" err="1" smtClean="0"/>
              <a:t>gaps</a:t>
            </a:r>
            <a:r>
              <a:rPr lang="da-DK" dirty="0" smtClean="0"/>
              <a:t> in the green offshore </a:t>
            </a:r>
            <a:r>
              <a:rPr lang="da-DK" dirty="0" err="1" smtClean="0"/>
              <a:t>technology</a:t>
            </a:r>
            <a:r>
              <a:rPr lang="da-DK" dirty="0" smtClean="0"/>
              <a:t>: </a:t>
            </a:r>
            <a:r>
              <a:rPr lang="da-DK" dirty="0" err="1" smtClean="0"/>
              <a:t>production</a:t>
            </a:r>
            <a:r>
              <a:rPr lang="da-DK" dirty="0" smtClean="0"/>
              <a:t>, </a:t>
            </a:r>
            <a:r>
              <a:rPr lang="da-DK" dirty="0" err="1" smtClean="0"/>
              <a:t>transportation</a:t>
            </a:r>
            <a:r>
              <a:rPr lang="da-DK" dirty="0" smtClean="0"/>
              <a:t> and </a:t>
            </a:r>
            <a:r>
              <a:rPr lang="da-DK" dirty="0" err="1" smtClean="0"/>
              <a:t>maintenance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New </a:t>
            </a:r>
            <a:r>
              <a:rPr lang="da-DK" dirty="0" err="1" smtClean="0"/>
              <a:t>welding</a:t>
            </a:r>
            <a:r>
              <a:rPr lang="da-DK" dirty="0" smtClean="0"/>
              <a:t> </a:t>
            </a:r>
            <a:r>
              <a:rPr lang="da-DK" dirty="0" err="1" smtClean="0"/>
              <a:t>methods</a:t>
            </a:r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trade</a:t>
            </a:r>
            <a:r>
              <a:rPr lang="da-DK" dirty="0" smtClean="0"/>
              <a:t> union </a:t>
            </a:r>
            <a:r>
              <a:rPr lang="da-DK" dirty="0" err="1" smtClean="0"/>
              <a:t>perspective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Jobs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lost </a:t>
            </a:r>
            <a:r>
              <a:rPr lang="da-DK" dirty="0" err="1" smtClean="0"/>
              <a:t>here</a:t>
            </a:r>
            <a:r>
              <a:rPr lang="da-DK" dirty="0" smtClean="0"/>
              <a:t> and </a:t>
            </a:r>
            <a:r>
              <a:rPr lang="da-DK" dirty="0" err="1" smtClean="0"/>
              <a:t>now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New jobs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created</a:t>
            </a:r>
            <a:r>
              <a:rPr lang="da-DK" dirty="0" smtClean="0"/>
              <a:t> – but not as </a:t>
            </a:r>
            <a:r>
              <a:rPr lang="da-DK" dirty="0" err="1" smtClean="0"/>
              <a:t>many</a:t>
            </a:r>
            <a:r>
              <a:rPr lang="da-DK" dirty="0" smtClean="0"/>
              <a:t> as the </a:t>
            </a:r>
            <a:r>
              <a:rPr lang="da-DK" dirty="0" err="1" smtClean="0"/>
              <a:t>ones</a:t>
            </a:r>
            <a:r>
              <a:rPr lang="da-DK" dirty="0" smtClean="0"/>
              <a:t> lost</a:t>
            </a:r>
          </a:p>
          <a:p>
            <a:endParaRPr lang="da-DK" dirty="0" smtClean="0"/>
          </a:p>
          <a:p>
            <a:r>
              <a:rPr lang="da-DK" dirty="0" err="1" smtClean="0"/>
              <a:t>Possibilities</a:t>
            </a:r>
            <a:r>
              <a:rPr lang="da-DK" dirty="0" smtClean="0"/>
              <a:t> for </a:t>
            </a:r>
            <a:r>
              <a:rPr lang="da-DK" dirty="0" err="1" smtClean="0"/>
              <a:t>training</a:t>
            </a:r>
            <a:r>
              <a:rPr lang="da-DK" dirty="0" smtClean="0"/>
              <a:t> of former </a:t>
            </a:r>
            <a:r>
              <a:rPr lang="da-DK" dirty="0" err="1" smtClean="0"/>
              <a:t>employees</a:t>
            </a:r>
            <a:r>
              <a:rPr lang="da-DK" dirty="0" smtClean="0"/>
              <a:t> – </a:t>
            </a:r>
            <a:r>
              <a:rPr lang="da-DK" dirty="0" err="1" smtClean="0"/>
              <a:t>delay</a:t>
            </a:r>
            <a:r>
              <a:rPr lang="da-DK" dirty="0" smtClean="0"/>
              <a:t> in </a:t>
            </a:r>
            <a:r>
              <a:rPr lang="da-DK" dirty="0" err="1" smtClean="0"/>
              <a:t>funding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could</a:t>
            </a:r>
            <a:r>
              <a:rPr lang="da-DK" dirty="0" smtClean="0"/>
              <a:t> have </a:t>
            </a:r>
            <a:r>
              <a:rPr lang="da-DK" dirty="0" err="1" smtClean="0"/>
              <a:t>been</a:t>
            </a:r>
            <a:r>
              <a:rPr lang="da-DK" dirty="0" smtClean="0"/>
              <a:t> done </a:t>
            </a:r>
            <a:r>
              <a:rPr lang="da-DK" dirty="0" err="1" smtClean="0"/>
              <a:t>differently?/lessons</a:t>
            </a:r>
            <a:r>
              <a:rPr lang="da-DK" dirty="0" smtClean="0"/>
              <a:t> </a:t>
            </a:r>
            <a:r>
              <a:rPr lang="da-DK" dirty="0" err="1" smtClean="0"/>
              <a:t>learnt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trade</a:t>
            </a:r>
            <a:r>
              <a:rPr lang="da-DK" dirty="0" smtClean="0"/>
              <a:t> union </a:t>
            </a:r>
            <a:r>
              <a:rPr lang="da-DK" dirty="0" err="1" smtClean="0"/>
              <a:t>perspective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signs</a:t>
            </a:r>
            <a:r>
              <a:rPr lang="da-DK" dirty="0" smtClean="0"/>
              <a:t> </a:t>
            </a:r>
            <a:r>
              <a:rPr lang="da-DK" dirty="0" err="1" smtClean="0"/>
              <a:t>were</a:t>
            </a:r>
            <a:r>
              <a:rPr lang="da-DK" dirty="0" smtClean="0"/>
              <a:t> </a:t>
            </a:r>
            <a:r>
              <a:rPr lang="da-DK" dirty="0" err="1" smtClean="0"/>
              <a:t>there</a:t>
            </a:r>
            <a:r>
              <a:rPr lang="da-DK" dirty="0" smtClean="0"/>
              <a:t> for </a:t>
            </a:r>
            <a:r>
              <a:rPr lang="da-DK" dirty="0" err="1" smtClean="0"/>
              <a:t>years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blame</a:t>
            </a:r>
            <a:r>
              <a:rPr lang="da-DK" dirty="0" smtClean="0"/>
              <a:t> Maersk/the </a:t>
            </a:r>
            <a:r>
              <a:rPr lang="da-DK" dirty="0" err="1" smtClean="0"/>
              <a:t>government/China</a:t>
            </a:r>
            <a:r>
              <a:rPr lang="da-DK" dirty="0" smtClean="0"/>
              <a:t> – and </a:t>
            </a:r>
            <a:r>
              <a:rPr lang="da-DK" dirty="0" err="1" smtClean="0"/>
              <a:t>will</a:t>
            </a:r>
            <a:r>
              <a:rPr lang="da-DK" dirty="0" smtClean="0"/>
              <a:t> it </a:t>
            </a:r>
            <a:r>
              <a:rPr lang="da-DK" dirty="0" err="1" smtClean="0"/>
              <a:t>change</a:t>
            </a:r>
            <a:r>
              <a:rPr lang="da-DK" dirty="0" smtClean="0"/>
              <a:t> </a:t>
            </a:r>
            <a:r>
              <a:rPr lang="da-DK" dirty="0" err="1" smtClean="0"/>
              <a:t>anything</a:t>
            </a:r>
            <a:r>
              <a:rPr lang="da-DK" dirty="0" smtClean="0"/>
              <a:t>?</a:t>
            </a:r>
          </a:p>
          <a:p>
            <a:endParaRPr lang="da-DK" dirty="0" smtClean="0"/>
          </a:p>
          <a:p>
            <a:r>
              <a:rPr lang="da-DK" dirty="0" smtClean="0"/>
              <a:t>Research and </a:t>
            </a:r>
            <a:r>
              <a:rPr lang="da-DK" dirty="0" err="1" smtClean="0"/>
              <a:t>production</a:t>
            </a:r>
            <a:r>
              <a:rPr lang="da-DK" dirty="0" smtClean="0"/>
              <a:t> </a:t>
            </a:r>
            <a:r>
              <a:rPr lang="da-DK" dirty="0" err="1" smtClean="0"/>
              <a:t>goes</a:t>
            </a:r>
            <a:r>
              <a:rPr lang="da-DK" dirty="0" smtClean="0"/>
              <a:t> </a:t>
            </a:r>
            <a:r>
              <a:rPr lang="da-DK" dirty="0" err="1" smtClean="0"/>
              <a:t>hand</a:t>
            </a:r>
            <a:r>
              <a:rPr lang="da-DK" dirty="0" smtClean="0"/>
              <a:t> in </a:t>
            </a:r>
            <a:r>
              <a:rPr lang="da-DK" dirty="0" err="1" smtClean="0"/>
              <a:t>hand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We</a:t>
            </a:r>
            <a:r>
              <a:rPr lang="da-DK" dirty="0" smtClean="0"/>
              <a:t> must </a:t>
            </a:r>
            <a:r>
              <a:rPr lang="da-DK" dirty="0" err="1" smtClean="0"/>
              <a:t>create</a:t>
            </a:r>
            <a:r>
              <a:rPr lang="da-DK" dirty="0" smtClean="0"/>
              <a:t> new </a:t>
            </a:r>
            <a:r>
              <a:rPr lang="da-DK" dirty="0" err="1" smtClean="0"/>
              <a:t>opportunities</a:t>
            </a:r>
            <a:r>
              <a:rPr lang="da-DK" dirty="0" smtClean="0"/>
              <a:t> for </a:t>
            </a:r>
            <a:r>
              <a:rPr lang="da-DK" dirty="0" err="1" smtClean="0"/>
              <a:t>industries</a:t>
            </a:r>
            <a:r>
              <a:rPr lang="da-DK" dirty="0" smtClean="0"/>
              <a:t> in Denmark – </a:t>
            </a:r>
            <a:r>
              <a:rPr lang="da-DK" dirty="0" err="1" smtClean="0"/>
              <a:t>ensure</a:t>
            </a:r>
            <a:r>
              <a:rPr lang="da-DK" dirty="0" smtClean="0"/>
              <a:t> </a:t>
            </a:r>
            <a:r>
              <a:rPr lang="da-DK" dirty="0" err="1" smtClean="0"/>
              <a:t>competitiveness</a:t>
            </a:r>
            <a:r>
              <a:rPr lang="da-DK" dirty="0" smtClean="0"/>
              <a:t> </a:t>
            </a:r>
          </a:p>
          <a:p>
            <a:endParaRPr lang="da-DK" dirty="0" smtClean="0"/>
          </a:p>
          <a:p>
            <a:r>
              <a:rPr lang="da-DK" dirty="0" smtClean="0"/>
              <a:t>More </a:t>
            </a:r>
            <a:r>
              <a:rPr lang="da-DK" dirty="0" err="1" smtClean="0"/>
              <a:t>investments</a:t>
            </a:r>
            <a:r>
              <a:rPr lang="da-DK" dirty="0" smtClean="0"/>
              <a:t> in </a:t>
            </a:r>
            <a:r>
              <a:rPr lang="da-DK" dirty="0" err="1" smtClean="0"/>
              <a:t>technologies</a:t>
            </a:r>
            <a:r>
              <a:rPr lang="da-DK" dirty="0" smtClean="0"/>
              <a:t>, </a:t>
            </a:r>
            <a:r>
              <a:rPr lang="da-DK" dirty="0" err="1" smtClean="0"/>
              <a:t>vocational</a:t>
            </a:r>
            <a:r>
              <a:rPr lang="da-DK" dirty="0" smtClean="0"/>
              <a:t> </a:t>
            </a:r>
            <a:r>
              <a:rPr lang="da-DK" dirty="0" err="1" smtClean="0"/>
              <a:t>training</a:t>
            </a:r>
            <a:r>
              <a:rPr lang="da-DK" dirty="0" smtClean="0"/>
              <a:t> and research</a:t>
            </a:r>
          </a:p>
          <a:p>
            <a:endParaRPr lang="da-DK" dirty="0" smtClean="0"/>
          </a:p>
          <a:p>
            <a:endParaRPr lang="da-DK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æsentation">
  <a:themeElements>
    <a:clrScheme name="Kontor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te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ontor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spe:Receivers xmlns:spe="http://schemas.microsoft.com/sharepoint/events">
  <Receiver>
    <Name>Exformatics Unique Document ID Feature</Name>
    <Type>3</Type>
    <SequenceNumber>111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10001</Type>
    <SequenceNumber>950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10002</Type>
    <SequenceNumber>1152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10009</Type>
    <SequenceNumber>1153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10004</Type>
    <SequenceNumber>1154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10003</Type>
    <SequenceNumber>1160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4</Type>
    <SequenceNumber>115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5</Type>
    <SequenceNumber>116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6</Type>
    <SequenceNumber>117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2</Type>
    <SequenceNumber>112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3</Type>
    <SequenceNumber>111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10001</Type>
    <SequenceNumber>950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10002</Type>
    <SequenceNumber>1152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10009</Type>
    <SequenceNumber>1153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10004</Type>
    <SequenceNumber>1154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10003</Type>
    <SequenceNumber>1160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4</Type>
    <SequenceNumber>115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5</Type>
    <SequenceNumber>116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6</Type>
    <SequenceNumber>117</SequenceNumber>
    <Assembly>Exformatics.RecordsManagement.IntegrityPolicy, Version=1.0.0.0, Culture=neutral, PublicKeyToken=72fe5af1b9916199</Assembly>
    <Class>Exformatics.RecordsManagement.EXUniqueDocumentID</Class>
    <Data/>
    <Filter/>
  </Receiver>
  <Receiver>
    <Name>Exformatics Unique Document ID Feature</Name>
    <Type>2</Type>
    <SequenceNumber>112</SequenceNumber>
    <Assembly>Exformatics.RecordsManagement.IntegrityPolicy, Version=1.0.0.0, Culture=neutral, PublicKeyToken=72fe5af1b9916199</Assembly>
    <Class>Exformatics.RecordsManagement.EXUniqueDocumentID</Class>
    <Data/>
    <Filter/>
  </Receiver>
</spe:Receivers>
</file>

<file path=customXml/item3.xml><?xml version="1.0" encoding="utf-8"?>
<?mso-contentType ?>
<PolicyDirtyBag xmlns="microsoft.office.server.policy.changes">
  <ExformaticsQualityPolicy xmlns="" op="Change"/>
</PolicyDirtyBag>
</file>

<file path=customXml/item4.xml><?xml version="1.0" encoding="utf-8"?>
<?mso-contentType ?>
<p:Policy xmlns:p="office.server.policy" id="" local="true">
  <p:Name>LODocument</p:Name>
  <p:Description>Exformatics Basic Policy. Ensures generation of unique Document ID.</p:Description>
  <p:Statement>Exformatics Basic Policy. Ensures generation of unique Document ID.</p:Statement>
  <p:PolicyItems>
    <p:PolicyItem featureId="ExformaticsQualityPolicy">
      <p:Name>Exformatics Quality Controls</p:Name>
      <p:Description>Generates a unique global document id for each document added. Supports regulatory and patent documents.</p:Description>
      <p:CustomData>
        <config>
          <UniqueEXDocID>true</UniqueEXDocID>
          <AddDefaultValues>true</AddDefaultValues>
          <SignedApproval>false</SignedApproval>
          <RegulatoryDocument>false</RegulatoryDocument>
          <PatentDocument>false</PatentDocument>
          <DocIDServer/>
          <EXCoreDocType>Type1A</EXCoreDocType>
        </config>
      </p:CustomData>
    </p:PolicyItem>
  </p:PolicyItems>
</p:Policy>
</file>

<file path=customXml/item5.xml><?xml version="1.0" encoding="utf-8"?>
<p:properties xmlns:p="http://schemas.microsoft.com/office/2006/metadata/properties" xmlns:xsi="http://www.w3.org/2001/XMLSchema-instance">
  <documentManagement>
    <DocType xmlns="315aba36-08d7-4b96-83b4-55388d4e5b2f" xsi:nil="true"/>
    <Forfatter xmlns="315aba36-08d7-4b96-83b4-55388d4e5b2f" xsi:nil="true"/>
    <LOSagsnr xmlns="315aba36-08d7-4b96-83b4-55388d4e5b2f" xsi:nil="true"/>
    <Afdeling xmlns="315aba36-08d7-4b96-83b4-55388d4e5b2f" xsi:nil="true"/>
    <EXCoreDocType xmlns="http://schemas.microsoft.com/sharepoint/v3/fields">Type1A</EXCoreDocType>
    <EXHash xmlns="http://schemas.microsoft.com/sharepoint/v3/fields">745BE366EF5B57E6BC23CD736229586C6367E44B990481C2588119E9CBD362A5E2E9EC3781E7D1C3B85F0E34A43C43DED97C621B9BCCA411AF13C68E52CAE5</EXHash>
    <EXTimestamp xmlns="http://schemas.microsoft.com/sharepoint/v3/fields">03-02-2011 11:12:15</EXTimestamp>
    <EXDocumentID xmlns="http://schemas.microsoft.com/sharepoint/v3/fields">001095319</EXDocumentID>
  </documentManagement>
</p:properti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LODocument" ma:contentTypeID="0x01010E00F841405F4FC6884DB5A53F6E003099D100D5BB21B2397C0342A37AB076F7A50669" ma:contentTypeVersion="7" ma:contentTypeDescription="EXDocument" ma:contentTypeScope="" ma:versionID="b246bb47dae298804399a6cf8b5a3a01">
  <xsd:schema xmlns:xsd="http://www.w3.org/2001/XMLSchema" xmlns:p="http://schemas.microsoft.com/office/2006/metadata/properties" xmlns:ns2="http://schemas.microsoft.com/sharepoint/v3/fields" xmlns:ns3="315aba36-08d7-4b96-83b4-55388d4e5b2f" targetNamespace="http://schemas.microsoft.com/office/2006/metadata/properties" ma:root="true" ma:fieldsID="51e6373c21d2bf78af7e59a7c7759aac" ns2:_="" ns3:_="">
    <xsd:import namespace="http://schemas.microsoft.com/sharepoint/v3/fields"/>
    <xsd:import namespace="315aba36-08d7-4b96-83b4-55388d4e5b2f"/>
    <xsd:element name="properties">
      <xsd:complexType>
        <xsd:sequence>
          <xsd:element name="documentManagement">
            <xsd:complexType>
              <xsd:all>
                <xsd:element ref="ns2:EXDocumentID" minOccurs="0"/>
                <xsd:element ref="ns2:EXCoreDocType" minOccurs="0"/>
                <xsd:element ref="ns2:EXHash" minOccurs="0"/>
                <xsd:element ref="ns2:EXTimestamp" minOccurs="0"/>
                <xsd:element ref="ns3:LOSagsnr" minOccurs="0"/>
                <xsd:element ref="ns3:DocType" minOccurs="0"/>
                <xsd:element ref="ns3:Afdeling" minOccurs="0"/>
                <xsd:element ref="ns3:Forfatt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EXDocumentID" ma:index="9" nillable="true" ma:displayName="EXDocumentID" ma:internalName="EXDocumentID" ma:readOnly="true">
      <xsd:simpleType>
        <xsd:restriction base="dms:Text"/>
      </xsd:simpleType>
    </xsd:element>
    <xsd:element name="EXCoreDocType" ma:index="10" nillable="true" ma:displayName="EXCoreDocType" ma:internalName="EXCoreDocType" ma:readOnly="true">
      <xsd:simpleType>
        <xsd:restriction base="dms:Text"/>
      </xsd:simpleType>
    </xsd:element>
    <xsd:element name="EXHash" ma:index="11" nillable="true" ma:displayName="EXHash" ma:internalName="EXHash" ma:readOnly="true">
      <xsd:simpleType>
        <xsd:restriction base="dms:Text"/>
      </xsd:simpleType>
    </xsd:element>
    <xsd:element name="EXTimestamp" ma:index="12" nillable="true" ma:displayName="EXTimestamp" ma:internalName="EXTimestamp" ma:readOnly="true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315aba36-08d7-4b96-83b4-55388d4e5b2f" elementFormDefault="qualified">
    <xsd:import namespace="http://schemas.microsoft.com/office/2006/documentManagement/types"/>
    <xsd:element name="LOSagsnr" ma:index="13" nillable="true" ma:displayName="LOSagsnr" ma:hidden="true" ma:internalName="LOSagsnr" ma:readOnly="false">
      <xsd:simpleType>
        <xsd:restriction base="dms:Text">
          <xsd:maxLength value="7"/>
        </xsd:restriction>
      </xsd:simpleType>
    </xsd:element>
    <xsd:element name="DocType" ma:index="14" nillable="true" ma:displayName="DocType" ma:internalName="DocType" ma:readOnly="false">
      <xsd:simpleType>
        <xsd:restriction base="dms:Unknown"/>
      </xsd:simpleType>
    </xsd:element>
    <xsd:element name="Afdeling" ma:index="15" nillable="true" ma:displayName="Afdeling" ma:internalName="Afdeling">
      <xsd:simpleType>
        <xsd:restriction base="dms:Unknown"/>
      </xsd:simpleType>
    </xsd:element>
    <xsd:element name="Forfatter" ma:index="16" nillable="true" ma:displayName="Forfatter" ma:internalName="Forfatter" ma:readOnly="false">
      <xsd:simpleType>
        <xsd:restriction base="dms:Unknown">
          <xsd:maxLength value="1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7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062EEE-DCF8-4EF5-809C-8B0787D6F4F1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3C57EC3-4239-451E-8F74-FA50295630C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0CBCF5E-04B5-4368-A1CA-D79E8E275968}">
  <ds:schemaRefs>
    <ds:schemaRef ds:uri="microsoft.office.server.policy.changes"/>
  </ds:schemaRefs>
</ds:datastoreItem>
</file>

<file path=customXml/itemProps4.xml><?xml version="1.0" encoding="utf-8"?>
<ds:datastoreItem xmlns:ds="http://schemas.openxmlformats.org/officeDocument/2006/customXml" ds:itemID="{6E6AE587-4CF7-47B3-A2DB-FD540B7FA343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120E8182-BD09-4478-AADF-37FA23408B2C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315aba36-08d7-4b96-83b4-55388d4e5b2f"/>
    <ds:schemaRef ds:uri="http://schemas.openxmlformats.org/package/2006/metadata/core-properties"/>
  </ds:schemaRefs>
</ds:datastoreItem>
</file>

<file path=customXml/itemProps6.xml><?xml version="1.0" encoding="utf-8"?>
<ds:datastoreItem xmlns:ds="http://schemas.openxmlformats.org/officeDocument/2006/customXml" ds:itemID="{127B094A-D8FC-432E-BC08-8EE6DA63F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315aba36-08d7-4b96-83b4-55388d4e5b2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7.xml><?xml version="1.0" encoding="utf-8"?>
<ds:datastoreItem xmlns:ds="http://schemas.openxmlformats.org/officeDocument/2006/customXml" ds:itemID="{DF096599-03EE-40B5-87DE-43B99DFF03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</Template>
  <TotalTime>60</TotalTime>
  <Words>196</Words>
  <Application>Microsoft Office PowerPoint</Application>
  <PresentationFormat>Brugerdefineret</PresentationFormat>
  <Paragraphs>55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8" baseType="lpstr">
      <vt:lpstr>Præsentation</vt:lpstr>
      <vt:lpstr>Image</vt:lpstr>
      <vt:lpstr>Lindoe Offshore Renewable Centre</vt:lpstr>
      <vt:lpstr>A few data on LORC</vt:lpstr>
      <vt:lpstr>Background for the creation of LORC</vt:lpstr>
      <vt:lpstr>What is LORC?</vt:lpstr>
      <vt:lpstr>The trade union perspective</vt:lpstr>
      <vt:lpstr>The trade union perspective</vt:lpstr>
    </vt:vector>
  </TitlesOfParts>
  <Company>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LO’s arbejde med udviklingspolitik</dc:title>
  <dc:creator>Heidi Rønne Møller</dc:creator>
  <cp:lastModifiedBy>Heidi Rønne Møller</cp:lastModifiedBy>
  <cp:revision>10</cp:revision>
  <dcterms:created xsi:type="dcterms:W3CDTF">2011-02-03T09:58:21Z</dcterms:created>
  <dcterms:modified xsi:type="dcterms:W3CDTF">2011-03-01T13:00:04Z</dcterms:modified>
  <cp:contentType>LODocument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xformaticsSPSURL">
    <vt:lpwstr>http://sagssystem</vt:lpwstr>
  </property>
  <property fmtid="{D5CDD505-2E9C-101B-9397-08002B2CF9AE}" pid="3" name="EXCoreDocType">
    <vt:lpwstr>Type1A</vt:lpwstr>
  </property>
  <property fmtid="{D5CDD505-2E9C-101B-9397-08002B2CF9AE}" pid="4" name="EXHash">
    <vt:lpwstr>6CE8E889A6634D73EE1B28280CA8CDF736153B4509E28DB78A91F1CCE70ACF42B7A7E5F6FB9E4484FCC98116E231770491E38545A90FBC5F8FAE4C35163679</vt:lpwstr>
  </property>
  <property fmtid="{D5CDD505-2E9C-101B-9397-08002B2CF9AE}" pid="5" name="EXTimestamp">
    <vt:lpwstr>04-01-2009 00:40:48</vt:lpwstr>
  </property>
  <property fmtid="{D5CDD505-2E9C-101B-9397-08002B2CF9AE}" pid="6" name="EXDocumentID">
    <vt:lpwstr>000893924</vt:lpwstr>
  </property>
  <property fmtid="{D5CDD505-2E9C-101B-9397-08002B2CF9AE}" pid="7" name="ContentTypeId">
    <vt:lpwstr>0x01010E00F841405F4FC6884DB5A53F6E003099D100D5BB21B2397C0342A37AB076F7A50669</vt:lpwstr>
  </property>
</Properties>
</file>